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45325-9534-4CDB-901C-F3D6E35483FF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3B3BB-7079-4376-855F-E8EE5ED72A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45325-9534-4CDB-901C-F3D6E35483FF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3B3BB-7079-4376-855F-E8EE5ED72A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45325-9534-4CDB-901C-F3D6E35483FF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3B3BB-7079-4376-855F-E8EE5ED72A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45325-9534-4CDB-901C-F3D6E35483FF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3B3BB-7079-4376-855F-E8EE5ED72A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45325-9534-4CDB-901C-F3D6E35483FF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3B3BB-7079-4376-855F-E8EE5ED72A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45325-9534-4CDB-901C-F3D6E35483FF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3B3BB-7079-4376-855F-E8EE5ED72A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45325-9534-4CDB-901C-F3D6E35483FF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3B3BB-7079-4376-855F-E8EE5ED72A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45325-9534-4CDB-901C-F3D6E35483FF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3B3BB-7079-4376-855F-E8EE5ED72A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45325-9534-4CDB-901C-F3D6E35483FF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3B3BB-7079-4376-855F-E8EE5ED72A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45325-9534-4CDB-901C-F3D6E35483FF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3B3BB-7079-4376-855F-E8EE5ED72A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45325-9534-4CDB-901C-F3D6E35483FF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3B3BB-7079-4376-855F-E8EE5ED72A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45325-9534-4CDB-901C-F3D6E35483FF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3B3BB-7079-4376-855F-E8EE5ED72AD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785949"/>
          </a:xfrm>
        </p:spPr>
        <p:txBody>
          <a:bodyPr/>
          <a:lstStyle/>
          <a:p>
            <a:r>
              <a:rPr lang="ru-RU" dirty="0" smtClean="0"/>
              <a:t>Педагогическая практика в школе №159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dLii5nGc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1857364"/>
            <a:ext cx="6357982" cy="476848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iXjOH1QQ3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500042"/>
            <a:ext cx="9144000" cy="51435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Рушан и </a:t>
            </a:r>
            <a:r>
              <a:rPr lang="ru-RU" dirty="0" err="1" smtClean="0"/>
              <a:t>Ильнур</a:t>
            </a:r>
            <a:r>
              <a:rPr lang="ru-RU" dirty="0" smtClean="0"/>
              <a:t> проводят урок в 4 классе</a:t>
            </a:r>
            <a:endParaRPr lang="ru-RU" dirty="0"/>
          </a:p>
        </p:txBody>
      </p:sp>
      <p:pic>
        <p:nvPicPr>
          <p:cNvPr id="4" name="Содержимое 3" descr="p6sGVVo9CD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14500"/>
            <a:ext cx="9144000" cy="51435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 в 6 классе</a:t>
            </a:r>
            <a:endParaRPr lang="ru-RU" dirty="0"/>
          </a:p>
        </p:txBody>
      </p:sp>
      <p:pic>
        <p:nvPicPr>
          <p:cNvPr id="4" name="Содержимое 3" descr="jIKkCvhvOV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14501"/>
            <a:ext cx="9144000" cy="51435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 в 9 классе</a:t>
            </a:r>
            <a:endParaRPr lang="ru-RU" dirty="0"/>
          </a:p>
        </p:txBody>
      </p:sp>
      <p:pic>
        <p:nvPicPr>
          <p:cNvPr id="4" name="Содержимое 3" descr="36-4O7BYY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1714489"/>
            <a:ext cx="9144021" cy="514351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6" name="Picture 2" descr="http://www.ufa.fm/files/201009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285992"/>
            <a:ext cx="6931002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студентов: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Минниахметов</a:t>
            </a:r>
            <a:r>
              <a:rPr lang="ru-RU" dirty="0" smtClean="0"/>
              <a:t> </a:t>
            </a:r>
            <a:r>
              <a:rPr lang="ru-RU" dirty="0" err="1" smtClean="0"/>
              <a:t>Раушан</a:t>
            </a:r>
            <a:endParaRPr lang="ru-RU" dirty="0" smtClean="0"/>
          </a:p>
          <a:p>
            <a:pPr algn="ctr"/>
            <a:r>
              <a:rPr lang="ru-RU" dirty="0" err="1" smtClean="0"/>
              <a:t>Дистанов</a:t>
            </a:r>
            <a:r>
              <a:rPr lang="ru-RU" dirty="0" smtClean="0"/>
              <a:t> Вадим </a:t>
            </a:r>
          </a:p>
          <a:p>
            <a:pPr algn="ctr"/>
            <a:r>
              <a:rPr lang="ru-RU" dirty="0" err="1" smtClean="0"/>
              <a:t>Фаизуллин</a:t>
            </a:r>
            <a:r>
              <a:rPr lang="ru-RU" dirty="0" smtClean="0"/>
              <a:t> </a:t>
            </a:r>
            <a:r>
              <a:rPr lang="ru-RU" dirty="0" err="1" smtClean="0"/>
              <a:t>Радмир</a:t>
            </a:r>
            <a:r>
              <a:rPr lang="ru-RU" dirty="0" smtClean="0"/>
              <a:t> </a:t>
            </a:r>
          </a:p>
          <a:p>
            <a:pPr algn="ctr"/>
            <a:r>
              <a:rPr lang="ru-RU" dirty="0" err="1" smtClean="0"/>
              <a:t>Мигранов</a:t>
            </a:r>
            <a:r>
              <a:rPr lang="ru-RU" dirty="0" smtClean="0"/>
              <a:t> Альберт </a:t>
            </a:r>
            <a:endParaRPr lang="ru-RU" dirty="0"/>
          </a:p>
        </p:txBody>
      </p:sp>
      <p:pic>
        <p:nvPicPr>
          <p:cNvPr id="4" name="Рисунок 3" descr="star6548_ejw_10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4143380"/>
            <a:ext cx="3357554" cy="223946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 В 7 классе</a:t>
            </a:r>
            <a:endParaRPr lang="ru-RU" dirty="0"/>
          </a:p>
        </p:txBody>
      </p:sp>
      <p:pic>
        <p:nvPicPr>
          <p:cNvPr id="4" name="Содержимое 3" descr="37VWx5KhEH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14488"/>
            <a:ext cx="9144020" cy="514351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Ильнур</a:t>
            </a:r>
            <a:r>
              <a:rPr lang="ru-RU" dirty="0" smtClean="0"/>
              <a:t> проводит урок в 6 классе</a:t>
            </a:r>
            <a:endParaRPr lang="ru-RU" dirty="0"/>
          </a:p>
        </p:txBody>
      </p:sp>
      <p:pic>
        <p:nvPicPr>
          <p:cNvPr id="4" name="Содержимое 3" descr="aMpHZOOZrY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14501"/>
            <a:ext cx="9144000" cy="51435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Рушан проводит урок в 7 классе</a:t>
            </a:r>
            <a:endParaRPr lang="ru-RU" dirty="0"/>
          </a:p>
        </p:txBody>
      </p:sp>
      <p:pic>
        <p:nvPicPr>
          <p:cNvPr id="4" name="Содержимое 3" descr="Ws20fvmTj4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14500"/>
            <a:ext cx="9144000" cy="51435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Радмир</a:t>
            </a:r>
            <a:r>
              <a:rPr lang="ru-RU" dirty="0" smtClean="0"/>
              <a:t> проводит эстафету в 8 классе</a:t>
            </a:r>
            <a:endParaRPr lang="ru-RU" dirty="0"/>
          </a:p>
        </p:txBody>
      </p:sp>
      <p:pic>
        <p:nvPicPr>
          <p:cNvPr id="4" name="Содержимое 3" descr="bm5tQcKjL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14500"/>
            <a:ext cx="9144000" cy="51435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Классный час</a:t>
            </a:r>
            <a:endParaRPr lang="ru-RU" dirty="0"/>
          </a:p>
        </p:txBody>
      </p:sp>
      <p:pic>
        <p:nvPicPr>
          <p:cNvPr id="4" name="Содержимое 3" descr="O54AtEF4wW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14501"/>
            <a:ext cx="9144000" cy="51435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Чистим хоккейную коробку</a:t>
            </a:r>
            <a:endParaRPr lang="ru-RU" dirty="0"/>
          </a:p>
        </p:txBody>
      </p:sp>
      <p:pic>
        <p:nvPicPr>
          <p:cNvPr id="4" name="Содержимое 3" descr="je1Xl0K5yI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14501"/>
            <a:ext cx="9144000" cy="51435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WsRKNaCoTl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571480"/>
            <a:ext cx="9144000" cy="586028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64</Words>
  <Application>Microsoft Office PowerPoint</Application>
  <PresentationFormat>Экран (4:3)</PresentationFormat>
  <Paragraphs>16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Педагогическая практика в школе №159</vt:lpstr>
      <vt:lpstr>Список студентов:</vt:lpstr>
      <vt:lpstr>Урок В 7 классе</vt:lpstr>
      <vt:lpstr>Ильнур проводит урок в 6 классе</vt:lpstr>
      <vt:lpstr>Рушан проводит урок в 7 классе</vt:lpstr>
      <vt:lpstr>Радмир проводит эстафету в 8 классе</vt:lpstr>
      <vt:lpstr>Классный час</vt:lpstr>
      <vt:lpstr>Чистим хоккейную коробку</vt:lpstr>
      <vt:lpstr>Слайд 9</vt:lpstr>
      <vt:lpstr>Слайд 10</vt:lpstr>
      <vt:lpstr>Рушан и Ильнур проводят урок в 4 классе</vt:lpstr>
      <vt:lpstr>Урок в 6 классе</vt:lpstr>
      <vt:lpstr>Урок в 9 классе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Педагогическая практика в школе №159</dc:title>
  <dc:creator>Студент</dc:creator>
  <cp:lastModifiedBy>Студент</cp:lastModifiedBy>
  <cp:revision>4</cp:revision>
  <dcterms:created xsi:type="dcterms:W3CDTF">2017-02-15T10:30:05Z</dcterms:created>
  <dcterms:modified xsi:type="dcterms:W3CDTF">2017-02-15T11:06:26Z</dcterms:modified>
</cp:coreProperties>
</file>